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0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571480"/>
            <a:ext cx="57368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Дошкольники и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гаджеты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 найти компромисс?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chapchap.su/uploads/posts/2021-08/1629638348_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928802"/>
            <a:ext cx="7072362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epka_p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1785926"/>
            <a:ext cx="6983780" cy="46434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254" y="928670"/>
            <a:ext cx="9092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 3 лет ребенок познает мир на ощупь, на вкус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428604"/>
            <a:ext cx="823276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 6 лет ребенок осваивает разнообразные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действия и манипуляции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static.tildacdn.com/tild6166-6161-4364-b932-623532663831/9_education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785926"/>
            <a:ext cx="7179435" cy="47862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8728" y="428604"/>
            <a:ext cx="665060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Игра – ведущий вид деятельности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дошкольном возрасте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podarokmos.ru/wp-content/uploads/7/f/1/7f16eedd365d32d877bf14e8c4000aa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06284"/>
            <a:ext cx="6500858" cy="4760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Негативное влияние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гаджетов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7141" y="1214422"/>
            <a:ext cx="889685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Вред от электромагнитного излучения</a:t>
            </a:r>
          </a:p>
          <a:p>
            <a:pPr>
              <a:buFont typeface="Wingdings" pitchFamily="2" charset="2"/>
              <a:buChar char="ü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Ухудшение координации движений</a:t>
            </a:r>
          </a:p>
          <a:p>
            <a:pPr>
              <a:buFont typeface="Wingdings" pitchFamily="2" charset="2"/>
              <a:buChar char="ü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Затормаживание развития мелкой моторики рук</a:t>
            </a:r>
          </a:p>
          <a:p>
            <a:pPr>
              <a:buFont typeface="Wingdings" pitchFamily="2" charset="2"/>
              <a:buChar char="ü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Проблемы со зрением</a:t>
            </a:r>
          </a:p>
          <a:p>
            <a:pPr>
              <a:buFont typeface="Wingdings" pitchFamily="2" charset="2"/>
              <a:buChar char="ü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Нарушение  осанки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Негативное влияние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гаджетов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714488"/>
            <a:ext cx="8432565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Дети становятся менее послушными</a:t>
            </a:r>
          </a:p>
          <a:p>
            <a:pPr>
              <a:buFont typeface="Wingdings" pitchFamily="2" charset="2"/>
              <a:buChar char="ü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Ослабевает связь между взрослыми и детьми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Детская любознательность подменяется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быстрым доступом к информации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428604"/>
            <a:ext cx="74660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t-RU" sz="3200" b="1" dirty="0" smtClean="0">
                <a:latin typeface="Times New Roman" pitchFamily="18" charset="0"/>
                <a:cs typeface="Times New Roman" pitchFamily="18" charset="0"/>
              </a:rPr>
              <a:t>Сколько времени можно пользоваться </a:t>
            </a:r>
          </a:p>
          <a:p>
            <a:pPr algn="ctr"/>
            <a:r>
              <a:rPr lang="tt-RU" sz="3200" b="1" dirty="0" smtClean="0">
                <a:latin typeface="Times New Roman" pitchFamily="18" charset="0"/>
                <a:cs typeface="Times New Roman" pitchFamily="18" charset="0"/>
              </a:rPr>
              <a:t>электронными носителями?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728" y="1928802"/>
            <a:ext cx="6069162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0-2 лет – 0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3-4 лет – до получаса в день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5-6 лет – 50-60 минут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7-9 лет – не более полутора часов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72161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Как уберечь ребенка от негативного влияния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электронных носителей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1643050"/>
            <a:ext cx="8902950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Категорически не допускается телевизор в комнате ребенка</a:t>
            </a:r>
          </a:p>
          <a:p>
            <a:pPr marL="342900" indent="-342900"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Общение с электронными носителями ограничить по времени</a:t>
            </a:r>
          </a:p>
          <a:p>
            <a:pPr marL="342900" indent="-342900"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включайте телевизор до ухода в сад</a:t>
            </a:r>
          </a:p>
          <a:p>
            <a:pPr marL="342900" indent="-342900"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Показывайте личный пример</a:t>
            </a:r>
          </a:p>
          <a:p>
            <a:pPr marL="342900" indent="-342900"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допускайте манипулирования ребенка вами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Смотрите телевизор или играйте в интерактивные игры вместе 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с ребенком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157</Words>
  <PresentationFormat>Экран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Негативное влияние гаджетов </vt:lpstr>
      <vt:lpstr>Негативное влияние гаджетов 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Таскира</dc:creator>
  <cp:lastModifiedBy>Таскира</cp:lastModifiedBy>
  <cp:revision>44</cp:revision>
  <dcterms:created xsi:type="dcterms:W3CDTF">2023-04-05T08:48:18Z</dcterms:created>
  <dcterms:modified xsi:type="dcterms:W3CDTF">2023-04-07T05:55:26Z</dcterms:modified>
</cp:coreProperties>
</file>